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d6c0f4d1b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d6c0f4d1b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6c0f4d1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6c0f4d1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d6c0f4d1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d6c0f4d1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6c0f4d1b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6c0f4d1b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6c0f4d1b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6c0f4d1b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6c0f4d1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6c0f4d1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d6c0f4d1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d6c0f4d1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57954e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57954e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57954e2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57954e2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6c0f4d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6c0f4d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6c0f4d1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6c0f4d1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d6c0f4d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d6c0f4d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6c0f4d1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d6c0f4d1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d6c0f4d1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d6c0f4d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d6c0f4d1b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d6c0f4d1b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 à Processamento de Imagem com Java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987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Técnicas de Processamento  Digital de Imagens com Java</a:t>
            </a:r>
            <a:endParaRPr sz="1800"/>
          </a:p>
        </p:txBody>
      </p:sp>
      <p:sp>
        <p:nvSpPr>
          <p:cNvPr id="88" name="Google Shape;88;p13"/>
          <p:cNvSpPr txBox="1"/>
          <p:nvPr/>
        </p:nvSpPr>
        <p:spPr>
          <a:xfrm>
            <a:off x="182550" y="4304175"/>
            <a:ext cx="8778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 Cláudio A. S. Bezerra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 Hévlla Oliveira Souza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Laryssa K. F. Milanez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20852"/>
            <a:ext cx="4072600" cy="2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367500" y="1290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Original						  Escala de Cinza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275" y="1920851"/>
            <a:ext cx="4072600" cy="27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Binarizar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28339" l="17831" r="36645" t="20862"/>
          <a:stretch/>
        </p:blipFill>
        <p:spPr>
          <a:xfrm>
            <a:off x="4065200" y="1090600"/>
            <a:ext cx="4294400" cy="3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670900" y="2377550"/>
            <a:ext cx="2754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Separar fundo de objetos;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Regiões conectadas;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Parâmetro;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/>
        <p:spPr>
          <a:xfrm>
            <a:off x="4780625" y="1920850"/>
            <a:ext cx="3976375" cy="27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20852"/>
            <a:ext cx="4072600" cy="2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title"/>
          </p:nvPr>
        </p:nvSpPr>
        <p:spPr>
          <a:xfrm>
            <a:off x="367500" y="1290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Original								 Binarizada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Negativo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729450" y="2078875"/>
            <a:ext cx="248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Imagens Escuras;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Objetos ocultos;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Imagens médicas</a:t>
            </a:r>
            <a:r>
              <a:rPr lang="pt-BR"/>
              <a:t>;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29386" l="19405" r="43660" t="33330"/>
          <a:stretch/>
        </p:blipFill>
        <p:spPr>
          <a:xfrm>
            <a:off x="3529500" y="1492025"/>
            <a:ext cx="5018124" cy="28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20852"/>
            <a:ext cx="4072600" cy="27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type="title"/>
          </p:nvPr>
        </p:nvSpPr>
        <p:spPr>
          <a:xfrm>
            <a:off x="367500" y="1290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Original								 Negativa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150" y="1901475"/>
            <a:ext cx="4072600" cy="271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Janela para exibir imagens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29629" l="17832" r="35201" t="32208"/>
          <a:stretch/>
        </p:blipFill>
        <p:spPr>
          <a:xfrm>
            <a:off x="1151775" y="2153825"/>
            <a:ext cx="6106276" cy="27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APIs Java de PDI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815175" y="2012200"/>
            <a:ext cx="7688700" cy="25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Buffered Image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Nativa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Limitada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OpenCV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Mais completa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Escrita em C/C++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Desempenho reduzido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API JAI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Processamento avançado de imagens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50" y="1518350"/>
            <a:ext cx="1853901" cy="228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396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Definições  de imagem;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Computação  Gráfica x  Visão Computacional          x Processamento Digital;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Definição de PDI/ que serve?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Técnicas de PDI;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Apresentar APIs Java para PDI;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Pequenas aplicações;</a:t>
            </a:r>
            <a:endParaRPr b="1" i="1"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4011" l="8900" r="0" t="4149"/>
          <a:stretch/>
        </p:blipFill>
        <p:spPr>
          <a:xfrm>
            <a:off x="4025975" y="3255175"/>
            <a:ext cx="4948800" cy="1606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9132" r="0" t="70980"/>
          <a:stretch/>
        </p:blipFill>
        <p:spPr>
          <a:xfrm>
            <a:off x="5392024" y="1999975"/>
            <a:ext cx="3503400" cy="535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97" name="Google Shape;97;p14"/>
          <p:cNvSpPr txBox="1"/>
          <p:nvPr/>
        </p:nvSpPr>
        <p:spPr>
          <a:xfrm>
            <a:off x="2244200" y="4423500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Aplicação de filtros.</a:t>
            </a:r>
            <a:endParaRPr i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Pré-processamento.</a:t>
            </a:r>
            <a:endParaRPr i="1" sz="900"/>
          </a:p>
        </p:txBody>
      </p:sp>
      <p:sp>
        <p:nvSpPr>
          <p:cNvPr id="98" name="Google Shape;98;p14"/>
          <p:cNvSpPr txBox="1"/>
          <p:nvPr/>
        </p:nvSpPr>
        <p:spPr>
          <a:xfrm>
            <a:off x="7088325" y="2535175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Remoção de ruídos.</a:t>
            </a:r>
            <a:endParaRPr i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Imagem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1957, Russel Kirsh;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que é uma imagem digital?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Cores digitais: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RGB;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CMYK;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LAB;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Formatos de imagem: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PNG, JPEG, JPG, GIFF;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13307" r="0" t="26286"/>
          <a:stretch/>
        </p:blipFill>
        <p:spPr>
          <a:xfrm>
            <a:off x="7068205" y="578650"/>
            <a:ext cx="1889100" cy="2590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06" name="Google Shape;106;p15"/>
          <p:cNvSpPr txBox="1"/>
          <p:nvPr/>
        </p:nvSpPr>
        <p:spPr>
          <a:xfrm>
            <a:off x="6740150" y="3169000"/>
            <a:ext cx="24714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Russell Kirsch, criador da primeira imagem digital.</a:t>
            </a:r>
            <a:endParaRPr i="1" sz="900"/>
          </a:p>
        </p:txBody>
      </p:sp>
      <p:sp>
        <p:nvSpPr>
          <p:cNvPr id="107" name="Google Shape;107;p15"/>
          <p:cNvSpPr txBox="1"/>
          <p:nvPr/>
        </p:nvSpPr>
        <p:spPr>
          <a:xfrm>
            <a:off x="4311650" y="4423500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Conjunto de pixels.</a:t>
            </a:r>
            <a:endParaRPr i="1" sz="900"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3000" l="49039" r="3173" t="12001"/>
          <a:stretch/>
        </p:blipFill>
        <p:spPr>
          <a:xfrm>
            <a:off x="4503725" y="2246529"/>
            <a:ext cx="2146425" cy="20934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Comparativo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81825" y="19776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Computação Gráfica: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Imagem de saída;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Primitivas Geométricas;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Filmes/</a:t>
            </a:r>
            <a:r>
              <a:rPr lang="pt-BR"/>
              <a:t>Animações;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Processamento de imagem: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Entrada/</a:t>
            </a:r>
            <a:r>
              <a:rPr lang="pt-BR"/>
              <a:t>Saída</a:t>
            </a:r>
            <a:r>
              <a:rPr lang="pt-BR"/>
              <a:t> imagem;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Melhorar qualidade;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Visão Computacio</a:t>
            </a:r>
            <a:r>
              <a:rPr lang="pt-BR"/>
              <a:t>nal: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Extração de informações úteis;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13640" l="24887" r="26131" t="30912"/>
          <a:stretch/>
        </p:blipFill>
        <p:spPr>
          <a:xfrm>
            <a:off x="3653775" y="1387375"/>
            <a:ext cx="5407349" cy="34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Processamento Digital de Imagem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81825" y="2055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Definição: manipulação de uma imagem;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Funcionalidade: melhoramento do aspecto;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Aplicabilidade: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Na saúde: ultrassonografia;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Agropecuária: Manejo de bois;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25" y="3377700"/>
            <a:ext cx="3159900" cy="1198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123" name="Google Shape;123;p17"/>
          <p:cNvSpPr txBox="1"/>
          <p:nvPr/>
        </p:nvSpPr>
        <p:spPr>
          <a:xfrm>
            <a:off x="1206425" y="4575900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Ultrassonografia</a:t>
            </a:r>
            <a:r>
              <a:rPr i="1" lang="pt-BR" sz="900"/>
              <a:t>.</a:t>
            </a:r>
            <a:endParaRPr i="1" sz="9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5168" l="24372" r="36182" t="17569"/>
          <a:stretch/>
        </p:blipFill>
        <p:spPr>
          <a:xfrm>
            <a:off x="5222006" y="2094676"/>
            <a:ext cx="2609100" cy="2873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7157925" y="4575900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Manejo de gado.</a:t>
            </a:r>
            <a:endParaRPr i="1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</a:t>
            </a:r>
            <a:r>
              <a:rPr lang="pt-BR"/>
              <a:t> d</a:t>
            </a:r>
            <a:r>
              <a:rPr lang="pt-BR"/>
              <a:t>o</a:t>
            </a:r>
            <a:r>
              <a:rPr lang="pt-BR"/>
              <a:t> P</a:t>
            </a:r>
            <a:r>
              <a:rPr lang="pt-BR"/>
              <a:t>DI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Aquisição da Imagem;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Pré-processamento: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Ruído;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Correções;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Processamento Digital;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Realce;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Segmentação;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Extração das informações;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Informação para o usuário;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363" y="1987188"/>
            <a:ext cx="5553000" cy="2562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7700" y="1276775"/>
            <a:ext cx="3108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PDI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499050" y="2217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Porque tratar</a:t>
            </a:r>
            <a:r>
              <a:rPr lang="pt-BR"/>
              <a:t> </a:t>
            </a:r>
            <a:r>
              <a:rPr lang="pt-BR"/>
              <a:t>ruídos? 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distorções;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Função do  Negativo: 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reverte a ordem do preto para o branco;</a:t>
            </a:r>
            <a:endParaRPr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/>
              <a:t>Tipos de filtragem: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Passa-alta:</a:t>
            </a:r>
            <a:endParaRPr/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lang="pt-BR"/>
              <a:t>Aguçamento das bordas;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Passa-baixa:</a:t>
            </a:r>
            <a:endParaRPr/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lang="pt-BR"/>
              <a:t>Borramento da imagem;</a:t>
            </a:r>
            <a:endParaRPr/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pt-BR"/>
              <a:t>Passa-banda:</a:t>
            </a:r>
            <a:endParaRPr/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lang="pt-BR"/>
              <a:t>Restauração da imagem;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17020" l="42497" r="25522" t="50926"/>
          <a:stretch/>
        </p:blipFill>
        <p:spPr>
          <a:xfrm>
            <a:off x="6242250" y="2499800"/>
            <a:ext cx="2783100" cy="16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455195" y="4107266"/>
            <a:ext cx="2225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Aplicações do filtro negativo em imagens médicas.</a:t>
            </a:r>
            <a:endParaRPr i="1" sz="900"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39999" l="24166" r="66250" t="35545"/>
          <a:stretch/>
        </p:blipFill>
        <p:spPr>
          <a:xfrm>
            <a:off x="4238625" y="3811238"/>
            <a:ext cx="876300" cy="125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39991" l="44686" r="46043" t="35552"/>
          <a:stretch/>
        </p:blipFill>
        <p:spPr>
          <a:xfrm>
            <a:off x="5229224" y="3811238"/>
            <a:ext cx="847800" cy="125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2019300" y="4809563"/>
            <a:ext cx="2338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Tipo de filtragem. Detecção de bordas.</a:t>
            </a:r>
            <a:endParaRPr i="1" sz="9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550" y="640475"/>
            <a:ext cx="2711700" cy="180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6464550" y="834675"/>
            <a:ext cx="2338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Remoção de ruídos na i</a:t>
            </a:r>
            <a:r>
              <a:rPr i="1" lang="pt-BR" sz="900"/>
              <a:t>magem.</a:t>
            </a:r>
            <a:endParaRPr i="1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Abrir Imagem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35905" l="14200" r="18847" t="38068"/>
          <a:stretch/>
        </p:blipFill>
        <p:spPr>
          <a:xfrm>
            <a:off x="929850" y="2424651"/>
            <a:ext cx="6947476" cy="15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Escala de cinza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32849" l="19210" r="41066" t="24343"/>
          <a:stretch/>
        </p:blipFill>
        <p:spPr>
          <a:xfrm>
            <a:off x="3585226" y="1618450"/>
            <a:ext cx="5288425" cy="32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553200" y="2201000"/>
            <a:ext cx="30321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Redimensiona a imagem(2d);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Brilho(0-255)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Reduz tamanho;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Economiza processamento;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 de parâmetro;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